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7" r:id="rId2"/>
    <p:sldId id="343" r:id="rId3"/>
    <p:sldId id="330" r:id="rId4"/>
    <p:sldId id="344" r:id="rId5"/>
    <p:sldId id="346" r:id="rId6"/>
    <p:sldId id="348" r:id="rId7"/>
    <p:sldId id="347" r:id="rId8"/>
    <p:sldId id="372" r:id="rId9"/>
    <p:sldId id="345" r:id="rId10"/>
    <p:sldId id="349" r:id="rId11"/>
    <p:sldId id="350" r:id="rId12"/>
    <p:sldId id="351" r:id="rId13"/>
    <p:sldId id="352" r:id="rId14"/>
    <p:sldId id="354" r:id="rId15"/>
    <p:sldId id="355" r:id="rId16"/>
    <p:sldId id="373" r:id="rId17"/>
    <p:sldId id="353" r:id="rId18"/>
    <p:sldId id="333" r:id="rId19"/>
    <p:sldId id="396" r:id="rId20"/>
    <p:sldId id="356" r:id="rId21"/>
    <p:sldId id="357" r:id="rId22"/>
    <p:sldId id="358" r:id="rId23"/>
    <p:sldId id="359" r:id="rId24"/>
    <p:sldId id="397" r:id="rId25"/>
    <p:sldId id="360" r:id="rId26"/>
    <p:sldId id="364" r:id="rId27"/>
    <p:sldId id="365" r:id="rId28"/>
    <p:sldId id="362" r:id="rId29"/>
    <p:sldId id="363" r:id="rId30"/>
    <p:sldId id="361" r:id="rId31"/>
    <p:sldId id="366" r:id="rId32"/>
    <p:sldId id="367" r:id="rId33"/>
    <p:sldId id="368" r:id="rId34"/>
    <p:sldId id="369" r:id="rId35"/>
    <p:sldId id="370" r:id="rId36"/>
    <p:sldId id="371" r:id="rId37"/>
    <p:sldId id="374" r:id="rId38"/>
    <p:sldId id="380" r:id="rId39"/>
    <p:sldId id="379" r:id="rId40"/>
    <p:sldId id="378" r:id="rId41"/>
    <p:sldId id="377" r:id="rId42"/>
    <p:sldId id="383" r:id="rId43"/>
    <p:sldId id="382" r:id="rId44"/>
    <p:sldId id="381" r:id="rId45"/>
    <p:sldId id="376" r:id="rId46"/>
    <p:sldId id="375" r:id="rId47"/>
    <p:sldId id="384" r:id="rId48"/>
    <p:sldId id="388" r:id="rId49"/>
    <p:sldId id="387" r:id="rId50"/>
    <p:sldId id="386" r:id="rId51"/>
    <p:sldId id="385" r:id="rId52"/>
    <p:sldId id="392" r:id="rId53"/>
    <p:sldId id="391" r:id="rId54"/>
    <p:sldId id="390" r:id="rId55"/>
    <p:sldId id="389" r:id="rId56"/>
    <p:sldId id="394" r:id="rId57"/>
    <p:sldId id="393" r:id="rId58"/>
    <p:sldId id="341" r:id="rId59"/>
    <p:sldId id="340" r:id="rId60"/>
    <p:sldId id="331" r:id="rId61"/>
    <p:sldId id="332" r:id="rId62"/>
    <p:sldId id="342" r:id="rId63"/>
    <p:sldId id="337" r:id="rId64"/>
    <p:sldId id="395" r:id="rId65"/>
    <p:sldId id="339" r:id="rId66"/>
    <p:sldId id="336" r:id="rId6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566"/>
    <a:srgbClr val="572163"/>
    <a:srgbClr val="717073"/>
    <a:srgbClr val="711471"/>
    <a:srgbClr val="642066"/>
    <a:srgbClr val="030101"/>
    <a:srgbClr val="B2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32BD2-5460-48E8-9C7B-CA7FBB0690C7}" type="datetimeFigureOut">
              <a:rPr lang="en-IE" smtClean="0"/>
              <a:t>19/06/2020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FFCE-C18D-4616-89D1-0EAA445D60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8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HI Logo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3838"/>
            <a:ext cx="3575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388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fld id="{10FCD4DD-47A1-4E29-A5D5-F9622AC957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8572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500188"/>
            <a:ext cx="9144000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Picture 4" descr="UHI-icon-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8214" y="6143644"/>
            <a:ext cx="697738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4help.uhi.ac.uk/naming-things/naming-files-in-general/doc-and-pdf-titl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4help.uhi.ac.uk/content-types/course/course-banner-image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4help.uhi.ac.uk/content-types/course/course-quote-images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One-Web</a:t>
            </a:r>
            <a:endParaRPr lang="en-US" sz="2800" i="1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91580" y="3861048"/>
            <a:ext cx="7596844" cy="1321147"/>
          </a:xfrm>
        </p:spPr>
        <p:txBody>
          <a:bodyPr/>
          <a:lstStyle/>
          <a:p>
            <a:r>
              <a:rPr lang="en-US" sz="2800" b="1" dirty="0"/>
              <a:t>Courses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269ED-51F6-4CCF-8D93-0C57B955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7820025" cy="2771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428C0-D7B8-4768-A96A-A8E4F229B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544591"/>
            <a:ext cx="3021808" cy="21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B7F76-ECC3-4F9E-B160-33E5CAB0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4819650" cy="981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E90A9-15FF-4B56-AA25-C01180A7A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68960"/>
            <a:ext cx="4819651" cy="1800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E9F79-1C61-4955-8B82-EA30E79D9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5112436"/>
            <a:ext cx="6156176" cy="11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5FB73-53A5-4AA4-BCD1-0CB43BC0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2695575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B082B-81B5-4421-9008-8EAE42425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19" y="3356992"/>
            <a:ext cx="5267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1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85E2B-155C-4F0F-AA64-2149E527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699135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015B47-5382-4CCD-8BB4-8766F0A6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33057"/>
            <a:ext cx="8507288" cy="804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E9D83-20B1-4A75-83A5-AB276ABA7F22}"/>
              </a:ext>
            </a:extLst>
          </p:cNvPr>
          <p:cNvSpPr txBox="1"/>
          <p:nvPr/>
        </p:nvSpPr>
        <p:spPr>
          <a:xfrm>
            <a:off x="457200" y="522920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Used in the A-Z search on our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Avoid use of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Avoid use of ‘degree’ or description of course type</a:t>
            </a:r>
          </a:p>
        </p:txBody>
      </p:sp>
    </p:spTree>
    <p:extLst>
      <p:ext uri="{BB962C8B-B14F-4D97-AF65-F5344CB8AC3E}">
        <p14:creationId xmlns:p14="http://schemas.microsoft.com/office/powerpoint/2010/main" val="407983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EB11A-3A5E-4D5A-932F-1E26DED9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628800"/>
            <a:ext cx="7934325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98C55-B358-40A6-9171-432208D8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055"/>
            <a:ext cx="3358564" cy="37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7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67EBA-B12C-4C80-87B1-0E7EC098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650479"/>
            <a:ext cx="7581900" cy="271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4B40AE-D85A-4467-8100-3659C64E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15436"/>
            <a:ext cx="561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AB06E-8B31-45FD-8B7A-E92D9725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6" y="3231629"/>
            <a:ext cx="7772400" cy="11334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AD15FA-56E0-4929-A392-A52016ED9EA1}"/>
              </a:ext>
            </a:extLst>
          </p:cNvPr>
          <p:cNvCxnSpPr/>
          <p:nvPr/>
        </p:nvCxnSpPr>
        <p:spPr>
          <a:xfrm>
            <a:off x="1475656" y="1772816"/>
            <a:ext cx="5760640" cy="4104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5D42C-AAEE-4075-B82C-71B79D77F8F4}"/>
              </a:ext>
            </a:extLst>
          </p:cNvPr>
          <p:cNvCxnSpPr/>
          <p:nvPr/>
        </p:nvCxnSpPr>
        <p:spPr>
          <a:xfrm flipH="1">
            <a:off x="1619672" y="1844824"/>
            <a:ext cx="5112568" cy="403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2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E31B7-A04D-4042-AA89-B1D2FA6D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848"/>
            <a:ext cx="7562850" cy="1152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EDE10-35E4-49D6-B590-621AD09FAA90}"/>
              </a:ext>
            </a:extLst>
          </p:cNvPr>
          <p:cNvSpPr txBox="1"/>
          <p:nvPr/>
        </p:nvSpPr>
        <p:spPr>
          <a:xfrm flipH="1">
            <a:off x="611560" y="55172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Used to insert YouTube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ONLY the video code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24A359A-449C-4A57-B1D8-9B8E843D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3335"/>
            <a:ext cx="7086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0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Video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video must be on 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Only the unique video code is required. </a:t>
            </a:r>
            <a:r>
              <a:rPr lang="en-IE" sz="2400" b="1" dirty="0"/>
              <a:t>Nothing else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6BD4A-2029-42CA-AB75-DB44D6CE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38637"/>
            <a:ext cx="3720035" cy="2725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1BEB3-99A3-4800-A8CD-2F686C73A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4696280"/>
            <a:ext cx="4695825" cy="6667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591027-BC11-40D3-98A4-E03049D9EC4C}"/>
              </a:ext>
            </a:extLst>
          </p:cNvPr>
          <p:cNvCxnSpPr/>
          <p:nvPr/>
        </p:nvCxnSpPr>
        <p:spPr>
          <a:xfrm>
            <a:off x="2771800" y="4004270"/>
            <a:ext cx="4464496" cy="7928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7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018E2-5DA1-4C91-8075-4E1A55FD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7839075" cy="2647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473F3-A8F3-4352-B699-02A609EF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7892"/>
            <a:ext cx="3682752" cy="31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9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IE" dirty="0"/>
              <a:t>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The partnership maintains data in the ‘course database’ for FE and HE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‘Course database’ is a term covering the systems delivered by the MIS team in LIS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Tribal 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UHI records / www.studentjourney.uhi.ac.uk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Web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FE is maintained at respective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HE is maintained via marketing@uhi.ac.uk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is ‘sync’d’ to T4 nightly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1663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AA415-244C-4F49-BCAE-AF9AE0C9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7648575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4F365-C415-40BE-89E3-999D1F010025}"/>
              </a:ext>
            </a:extLst>
          </p:cNvPr>
          <p:cNvSpPr txBox="1"/>
          <p:nvPr/>
        </p:nvSpPr>
        <p:spPr>
          <a:xfrm flipH="1">
            <a:off x="459170" y="4869160"/>
            <a:ext cx="764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Not a database field. Applied to HE as either generic statement as above.</a:t>
            </a:r>
            <a:br>
              <a:rPr lang="en-IE" dirty="0"/>
            </a:br>
            <a:r>
              <a:rPr lang="en-IE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Specific e.g. Golf @ Dornoch where we have </a:t>
            </a:r>
            <a:r>
              <a:rPr lang="en-IE" dirty="0" err="1"/>
              <a:t>CityHeart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912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3D4BE-5BE7-411F-94D7-89A1FC43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7753350" cy="2790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EBAAE-4F78-4357-BBAD-DB7440D08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18793"/>
            <a:ext cx="3185470" cy="30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20CB9-1071-44F7-AF35-8116F1F0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772816"/>
            <a:ext cx="8010525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E1B0C-6C4D-4A76-B13B-62CBB7BEBB8C}"/>
              </a:ext>
            </a:extLst>
          </p:cNvPr>
          <p:cNvSpPr txBox="1"/>
          <p:nvPr/>
        </p:nvSpPr>
        <p:spPr>
          <a:xfrm flipH="1">
            <a:off x="539552" y="443885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Used for ‘notes to self’. Only visible within the course database</a:t>
            </a:r>
          </a:p>
        </p:txBody>
      </p:sp>
    </p:spTree>
    <p:extLst>
      <p:ext uri="{BB962C8B-B14F-4D97-AF65-F5344CB8AC3E}">
        <p14:creationId xmlns:p14="http://schemas.microsoft.com/office/powerpoint/2010/main" val="402083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3BC36-A576-420D-B6F9-2261080B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07" y="1795462"/>
            <a:ext cx="7019925" cy="3267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05979E-4265-4440-9069-93E2C72A8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8" y="3861536"/>
            <a:ext cx="4372694" cy="27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6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8F1F8-5E0E-4E86-892D-E84C4532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3154587" cy="3989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26E27-CBFA-4098-B984-EF47A871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48" y="3140968"/>
            <a:ext cx="43910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9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63295-61CB-479A-AEA2-857B99C7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988840"/>
            <a:ext cx="8105775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94836-B4B0-44FA-82FD-9E96F8031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830637"/>
            <a:ext cx="5800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11F93-C009-4850-A1B4-2724F437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5381625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DBABA-45EB-4164-B386-E86CB729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577478"/>
            <a:ext cx="2242592" cy="149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F2D83-23F9-4870-A552-BB3AA0D5F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653136"/>
            <a:ext cx="6038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3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B0397-1F34-4E58-A69B-6CE31730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51720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4C6B1-2881-489A-9154-8486A0FF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140968"/>
            <a:ext cx="4355379" cy="28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0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32F02-A805-4E2C-9D11-BCFED6C8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92846"/>
            <a:ext cx="8300675" cy="1968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71216D-C074-4072-9D20-9371CB01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3140968"/>
            <a:ext cx="5554961" cy="35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73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98EE4-4D4E-4C86-835F-02E86DE1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4652"/>
            <a:ext cx="5457825" cy="139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F9B22B-F7DB-409C-B41B-66D105F4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" y="3747781"/>
            <a:ext cx="3754760" cy="26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IE" dirty="0"/>
              <a:t>Quirks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Renaming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Title change			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Level change			SCQF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Qualification change		SVQ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Removal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661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514CA-BF0D-41AB-84E4-00108328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916832"/>
            <a:ext cx="7953375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F3AB0B-93FE-42FA-9ECE-E021241A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66464"/>
            <a:ext cx="55816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11B1D-501F-4CC3-AC52-57F093A5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17240"/>
            <a:ext cx="6724650" cy="162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8CCD2B-EAFE-435E-96AC-8948D14F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49662"/>
            <a:ext cx="6553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B1A5F-EBF1-40A1-B220-9C2C6350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7124700" cy="2771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38B93-3B82-4B03-BB04-ECF12114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999681"/>
            <a:ext cx="62960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88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BED55-F373-4120-A934-F1DF7062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119437"/>
            <a:ext cx="3886200" cy="6191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842A7-D714-47E7-9292-B4954279DF52}"/>
              </a:ext>
            </a:extLst>
          </p:cNvPr>
          <p:cNvCxnSpPr/>
          <p:nvPr/>
        </p:nvCxnSpPr>
        <p:spPr>
          <a:xfrm>
            <a:off x="1475656" y="1772816"/>
            <a:ext cx="5760640" cy="4104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1ADFC-46D2-4F29-A83E-1151CA87F28D}"/>
              </a:ext>
            </a:extLst>
          </p:cNvPr>
          <p:cNvCxnSpPr/>
          <p:nvPr/>
        </p:nvCxnSpPr>
        <p:spPr>
          <a:xfrm flipH="1">
            <a:off x="1619672" y="1844824"/>
            <a:ext cx="5112568" cy="403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3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44209-3F90-4DC9-A81E-3A2FF771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7962900" cy="2228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4F69C-403A-4C76-8BC3-C8B7DEA8F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17032"/>
            <a:ext cx="5867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C7711-F049-4568-84F4-81C51D75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043112"/>
            <a:ext cx="8029575" cy="2771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A48FD-FF70-4BFC-B34A-531CB083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4581128"/>
            <a:ext cx="61245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9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ADA5D-C865-46ED-9190-997AC7DE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0" y="1916832"/>
            <a:ext cx="3533775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92157-4C6C-4D3D-8FB9-F5473575F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70" y="2060848"/>
            <a:ext cx="3752554" cy="3707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F8A87-B874-4FEE-865A-AA39FE8FB742}"/>
              </a:ext>
            </a:extLst>
          </p:cNvPr>
          <p:cNvSpPr txBox="1"/>
          <p:nvPr/>
        </p:nvSpPr>
        <p:spPr>
          <a:xfrm>
            <a:off x="396369" y="3630436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Uncheck to remove from website</a:t>
            </a:r>
          </a:p>
        </p:txBody>
      </p:sp>
    </p:spTree>
    <p:extLst>
      <p:ext uri="{BB962C8B-B14F-4D97-AF65-F5344CB8AC3E}">
        <p14:creationId xmlns:p14="http://schemas.microsoft.com/office/powerpoint/2010/main" val="152074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311C4-FDA5-4C64-AB9B-2D963231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5" y="1628800"/>
            <a:ext cx="6153150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358595-DCD6-4F4E-A614-D3B7061A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5" y="3609950"/>
            <a:ext cx="7391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4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549FC-12A5-47E8-849C-403819E1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5" y="1844824"/>
            <a:ext cx="7458075" cy="164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2308F3-EA25-486F-BFB4-110EBE25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77072"/>
            <a:ext cx="50482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7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A76F-2597-46C4-A2C8-24D36D86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7391400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5848A-CE06-463B-B9DA-036CFF03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7" y="2852936"/>
            <a:ext cx="3667125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33AE3-D76E-4ED8-9D71-E7C8706F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811462"/>
            <a:ext cx="30956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4E70E-049F-4999-B793-F539468B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6570885" cy="36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72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DC49A-EE08-4374-9287-5F5C3F852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1676"/>
            <a:ext cx="5286375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DFF91-D98E-4F65-8102-BB8F0F1E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940189"/>
            <a:ext cx="32194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5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E70D1-9883-4027-A580-282EAF2D1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7437674" cy="51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1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F9A80-1273-4719-B378-802EB9E2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7029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3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584F9-91EE-4CB7-A4B6-0E6D389F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63436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8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314096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To add YouTube video to a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Only need the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9DE20-0372-414E-9259-ADEDFFF2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51054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0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70892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Use this for SCQF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NOT title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NOT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8DA25-050C-46A3-90F5-DD9A3225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38906"/>
            <a:ext cx="5124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43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319816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Not used on web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0A1C9-806F-4ED3-8584-D00EA849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5" y="1916832"/>
            <a:ext cx="48387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9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357301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Used in background on web for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196A8-0B9E-431A-82F7-04C171BD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5" y="1827807"/>
            <a:ext cx="60102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6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56612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Partner specific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3F521-656D-43A6-BAF7-57887E07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3" y="1567325"/>
            <a:ext cx="4572000" cy="3743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75313-45EF-4128-B1A6-A736C343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68236"/>
            <a:ext cx="4400525" cy="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72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953BF-1F71-4FBD-87FF-A1CB5E6B8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3724275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C2EF8B-6AF1-467E-9CAB-33506D11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203303"/>
            <a:ext cx="5219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85431-2875-457A-9CDE-69701D79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44824"/>
            <a:ext cx="859050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1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EADC0-077A-4957-8150-46569ABC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6267450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B34D48-0C5E-4CA0-9EEB-DAB6DDA0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666529"/>
            <a:ext cx="61341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3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38CF88C-C105-4E40-9D00-C328163E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291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AC542C-8866-495D-8FBD-F278EAA7B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677156"/>
            <a:ext cx="7935533" cy="849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D6D84-EB98-478C-BBE3-AEB33751E00B}"/>
              </a:ext>
            </a:extLst>
          </p:cNvPr>
          <p:cNvSpPr txBox="1"/>
          <p:nvPr/>
        </p:nvSpPr>
        <p:spPr>
          <a:xfrm>
            <a:off x="2051720" y="43558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903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8736C-DCBE-4FB3-B65F-F654D815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6029325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C8920-B83D-4C77-812E-14276DD2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4569477"/>
            <a:ext cx="5791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2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64E86-1C75-48F9-AF5A-31D8E6EA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6076950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2AACD-2CE9-4A96-ADC8-73E6424E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31933"/>
            <a:ext cx="58674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1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C9464-A59F-4569-A100-FF2DA4F1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9" y="1772816"/>
            <a:ext cx="6886575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5857D-FADD-4FB7-A7B9-78DE4171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49080"/>
            <a:ext cx="5562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561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42641-CFD1-4BF4-B4BC-664BBDC3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7067550" cy="224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C0D8-670B-458D-980C-8F32728F7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45024"/>
            <a:ext cx="5237162" cy="28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4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C0849-02E2-4648-8253-B00B18AB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7134225" cy="200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0B3BB-DB9B-414C-BF28-87050A087E79}"/>
              </a:ext>
            </a:extLst>
          </p:cNvPr>
          <p:cNvSpPr txBox="1"/>
          <p:nvPr/>
        </p:nvSpPr>
        <p:spPr>
          <a:xfrm>
            <a:off x="611560" y="450912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Not used on web</a:t>
            </a:r>
          </a:p>
        </p:txBody>
      </p:sp>
    </p:spTree>
    <p:extLst>
      <p:ext uri="{BB962C8B-B14F-4D97-AF65-F5344CB8AC3E}">
        <p14:creationId xmlns:p14="http://schemas.microsoft.com/office/powerpoint/2010/main" val="2541656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0915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Use quotes in order.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CAEBF-37E7-4F84-876C-145E9C68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6080"/>
            <a:ext cx="58102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02F6-AF5E-4B5A-A291-0AA59165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61531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44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FAQ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course database cannot accept ‘extra’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An FAQ can be prepared as a PDF and uploaded to T4 by webteam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Ensure PDF is correctly title </a:t>
            </a:r>
            <a:r>
              <a:rPr lang="en-IE" sz="2400" dirty="0">
                <a:hlinkClick r:id="rId2"/>
              </a:rPr>
              <a:t>https://www.t4help.uhi.ac.uk/naming-things/naming-files-in-general/doc-and-pdf-titles/</a:t>
            </a:r>
            <a:r>
              <a:rPr lang="en-IE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Webteam can provide a link which can be inserted in the course database</a:t>
            </a:r>
          </a:p>
        </p:txBody>
      </p:sp>
    </p:spTree>
    <p:extLst>
      <p:ext uri="{BB962C8B-B14F-4D97-AF65-F5344CB8AC3E}">
        <p14:creationId xmlns:p14="http://schemas.microsoft.com/office/powerpoint/2010/main" val="399693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– HE &amp; 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483C0-A0CC-4073-B19D-CCEC9273F1A1}"/>
              </a:ext>
            </a:extLst>
          </p:cNvPr>
          <p:cNvSpPr txBox="1"/>
          <p:nvPr/>
        </p:nvSpPr>
        <p:spPr>
          <a:xfrm>
            <a:off x="323528" y="1556792"/>
            <a:ext cx="7632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Title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/>
              <a:t>FE – FE Creation 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/>
              <a:t>HE – HE Creation Link - </a:t>
            </a:r>
            <a:r>
              <a:rPr lang="en-IE" sz="2800" b="1" dirty="0"/>
              <a:t>SRO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FE – FE Update 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HE – </a:t>
            </a:r>
            <a:r>
              <a:rPr lang="en-IE" sz="2400" b="1" dirty="0"/>
              <a:t>SRO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14704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Banners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Every One-Web site has a default course banner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Any course can have its own banner.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same HE course can have different banners on different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Banners can be ‘mirrored’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You can control banners as per </a:t>
            </a:r>
            <a:r>
              <a:rPr lang="en-IE" sz="2400" dirty="0">
                <a:hlinkClick r:id="rId2"/>
              </a:rPr>
              <a:t>https://www.t4help.uhi.ac.uk/content-types/course/course-banner-image/</a:t>
            </a:r>
            <a:r>
              <a:rPr lang="en-IE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4474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Quotes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Every course can have up to 3 profiles. Students, staff, employers, alumni.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quote is entered on the course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Each quote requires an image to be entered on T4. You can do this as per </a:t>
            </a:r>
            <a:r>
              <a:rPr lang="en-IE" sz="2400" dirty="0">
                <a:hlinkClick r:id="rId2"/>
              </a:rPr>
              <a:t>https://www.t4help.uhi.ac.uk/content-types/course/course-quote-images/</a:t>
            </a:r>
            <a:r>
              <a:rPr lang="en-IE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9806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Fees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Fees are handled by T4 as they are complex and lengthy and can require formatting.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Every One-Web site has default Fees text. If no other action is taken then this will display.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Specific courses can have their own fees. Multiple courses can have the same fees.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Levels of course can have their own fees e.g. BSc. Multiple course levels can have the same fees.</a:t>
            </a:r>
          </a:p>
        </p:txBody>
      </p:sp>
    </p:spTree>
    <p:extLst>
      <p:ext uri="{BB962C8B-B14F-4D97-AF65-F5344CB8AC3E}">
        <p14:creationId xmlns:p14="http://schemas.microsoft.com/office/powerpoint/2010/main" val="2071701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Accreditation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Where a course is officially accredited and we are allowed to use a 3</a:t>
            </a:r>
            <a:r>
              <a:rPr lang="en-IE" sz="2400" baseline="30000" dirty="0"/>
              <a:t>rd</a:t>
            </a:r>
            <a:r>
              <a:rPr lang="en-IE" sz="2400" dirty="0"/>
              <a:t> party logo to show this, this can be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As with FAQ, the course database cannot accept an image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file is provided to webteam who will upload to T4 and provide 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That HTML can be inserted in the course database</a:t>
            </a:r>
          </a:p>
        </p:txBody>
      </p:sp>
    </p:spTree>
    <p:extLst>
      <p:ext uri="{BB962C8B-B14F-4D97-AF65-F5344CB8AC3E}">
        <p14:creationId xmlns:p14="http://schemas.microsoft.com/office/powerpoint/2010/main" val="4250646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Image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An image may be added if it adds value to the text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same procedure as Accreditation logos is followed.</a:t>
            </a:r>
          </a:p>
        </p:txBody>
      </p:sp>
    </p:spTree>
    <p:extLst>
      <p:ext uri="{BB962C8B-B14F-4D97-AF65-F5344CB8AC3E}">
        <p14:creationId xmlns:p14="http://schemas.microsoft.com/office/powerpoint/2010/main" val="678592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Extras - KIS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This will be automatically added to any full-time HE UG course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FA593-49D0-4756-A056-0A115923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0201"/>
            <a:ext cx="6491064" cy="25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76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IE" dirty="0"/>
              <a:t>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Delivered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Tested at point of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Tested in 2019 by Kenny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Piloting ‘message us’ as part of course - apply – journey.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/>
              <a:t>Went live w/c 24/02/2020</a:t>
            </a:r>
          </a:p>
        </p:txBody>
      </p:sp>
    </p:spTree>
    <p:extLst>
      <p:ext uri="{BB962C8B-B14F-4D97-AF65-F5344CB8AC3E}">
        <p14:creationId xmlns:p14="http://schemas.microsoft.com/office/powerpoint/2010/main" val="24315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 &amp; 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55770-E683-48FF-9CDC-09DADEA8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8075240" cy="43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B49B6-ABCE-4C69-A84F-0AFFED4D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8072"/>
            <a:ext cx="8579296" cy="10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database to T4 - 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6CEDE-750D-4D24-BDE5-C9C3A269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5819775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5D805-F648-41B4-98E3-0ECF45985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84984"/>
            <a:ext cx="7002357" cy="32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27847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-icon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nkUHI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university-icon</Template>
  <TotalTime>3457</TotalTime>
  <Words>987</Words>
  <Application>Microsoft Office PowerPoint</Application>
  <PresentationFormat>On-screen Show (4:3)</PresentationFormat>
  <Paragraphs>163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Myriad Pro</vt:lpstr>
      <vt:lpstr>university-icon</vt:lpstr>
      <vt:lpstr>One-Web</vt:lpstr>
      <vt:lpstr>Approach</vt:lpstr>
      <vt:lpstr>Quirks</vt:lpstr>
      <vt:lpstr>Course database to T4</vt:lpstr>
      <vt:lpstr>Course database to T4</vt:lpstr>
      <vt:lpstr>Course database to T4 – HE &amp; FE</vt:lpstr>
      <vt:lpstr>Course database to T4 - HE &amp; FE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Extras - Video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HE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Course Database to T4 - FE</vt:lpstr>
      <vt:lpstr>Extras - FAQ</vt:lpstr>
      <vt:lpstr>Extras - Banners</vt:lpstr>
      <vt:lpstr>Extras - Quotes</vt:lpstr>
      <vt:lpstr>Extras - Fees</vt:lpstr>
      <vt:lpstr>Extras - Accreditation</vt:lpstr>
      <vt:lpstr>Extras - Image</vt:lpstr>
      <vt:lpstr>Extras - KIS</vt:lpstr>
      <vt:lpstr>Design</vt:lpstr>
    </vt:vector>
  </TitlesOfParts>
  <Company>UHI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One-web Course / Database Presentation</dc:title>
  <dc:creator>Duncan Ireland</dc:creator>
  <cp:lastModifiedBy>Duncan Ireland</cp:lastModifiedBy>
  <cp:revision>149</cp:revision>
  <dcterms:created xsi:type="dcterms:W3CDTF">2012-09-20T08:41:22Z</dcterms:created>
  <dcterms:modified xsi:type="dcterms:W3CDTF">2020-06-19T15:02:08Z</dcterms:modified>
</cp:coreProperties>
</file>